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9" r:id="rId4"/>
    <p:sldId id="258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825905" y="777926"/>
            <a:ext cx="1055353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ES" sz="5400" b="1" spc="50" dirty="0" smtClean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endParaRPr lang="es-ES" sz="5400" b="1" spc="50" dirty="0" smtClean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s-E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Vs </a:t>
            </a:r>
          </a:p>
        </p:txBody>
      </p:sp>
      <p:pic>
        <p:nvPicPr>
          <p:cNvPr id="1026" name="Picture 2" descr="http://pngimg.com/upload/cloud_PNG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671" y="3260218"/>
            <a:ext cx="6858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angfor.net/assets/img/posts/Microsoft-Azure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417" y="777926"/>
            <a:ext cx="4539612" cy="1521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blink.ucsd.edu/_images/technology-tab/aw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206" y="3036379"/>
            <a:ext cx="371475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7846723" y="2068469"/>
            <a:ext cx="401103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Juan Buenache López</a:t>
            </a:r>
          </a:p>
          <a:p>
            <a:pPr algn="ctr"/>
            <a:r>
              <a:rPr lang="es-E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Fran Madrid</a:t>
            </a:r>
          </a:p>
          <a:p>
            <a:pPr algn="ctr"/>
            <a:r>
              <a:rPr lang="es-E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Piero </a:t>
            </a:r>
            <a:r>
              <a:rPr lang="es-ES" sz="32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Rospi</a:t>
            </a:r>
            <a:endParaRPr lang="es-E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433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2765633" y="224135"/>
            <a:ext cx="74560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CRITERIOS GENERALES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3074" name="Picture 2" descr="http://i1121.photobucket.com/albums/l507/AgusFender/BarraSeparadoraRequisitosPC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10" y="1333500"/>
            <a:ext cx="5238462" cy="982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pngimg.com/upload/money_PNG3523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10" y="2632073"/>
            <a:ext cx="1709651" cy="105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5705341" y="304585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3257658" y="2834215"/>
            <a:ext cx="23839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Económico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" name="AutoShape 2" descr="data:image/jpeg;base64,/9j/4AAQSkZJRgABAQAAAQABAAD/2wCEAAkGBxEHBhEQBxARDw0SEREPEA8ODRYQDg8PFhEiFhUSHxYYHTQsGCYmHxYTIzEtMSw3Ojo6GCA6Pz8wQygtMCsBCgoKDQ0OGxAQFi0dICI3Ny02LSs3Ky0tKysvListLSsrKy02NzctKystLS0tLS0rLSs3Ky0rLS0tOCsrLisvN//AABEIAOEA4QMBEQACEQEDEQH/xAAbAAEAAgMBAQAAAAAAAAAAAAAABQYDBAcCAf/EAEUQAAECAwMIAwsLBAMBAAAAAAABAgMREgRSkQUGFBUWIVOTUdLTMUFhY3GBkpShwdETIiVCYnJzorGysyMkMqPCw+EH/8QAGgEBAAMBAQEAAAAAAAAAAAAAAAQFBgMCAf/EADMRAQABAgMEBgoDAQEAAAAAAAABAgMEEVEFExRSEhUzcZGhITEyQWGBscHh8CIjJDTR/9oADAMBAAIRAxEAPwDuIAAAAAAAAAAAAAAAAAAAAAAAAAAAAAAAAAAAAAAAAAAAAAAAAAAAAAAAAAAAAAAAAAAAAAAAAAAAAAAAAAAAAAAAAAAAAAAAAAAAAAAAV7ObKSwXpChdE379yz7iLLzzTwoVG1MXNqIoon0ym4SxFedUq7pK3YfKb8Ci4m7qsdzRoaSt2Hym/AcTd1NzRoaSt2Hym/AcTd1NzRoaSt2Hym/AcTd1NzRoaSt2Hym/AcTd1NzRoaSt2Hym/AcTd1NzRoaSt2Hym/AcTd1NzRoaSt2Hym/AcTd1NzRols3spK23NhukjXzbJNzZ0qqLLvLulu6fIWmzMZXNzd1T60PF2KYo6ULaaBWgAAAAAAAAAAAAAAAAAAAeIsRIMJzom5rUVyr0IiTU+TMRGcvsRn6HO7Za1tVqc9/dcqr5PB5tyeZDGYm9N67Nc+9e2rfQoilhrODoVgKwFYCsBWArAVgZLPH+Rjtc3utc1ydE0WZ1sXJtXKa49zxco6dM06uh2S1NtcFHQl8qd9qy7imzt3KblPSpn0KKqmaZylmPbyAAAAABH2rKzILlSElapuVZo1iL0VL3fMikO/jrNn0VT6Xe3h66/U09eu4cL1h3ZkLrm1p5/h24Ks167hwvWHdmOubWnn+DgqzXruHC9Yd2Y65taef4OCrNeu4cL1h3Zjrm1p5/g4Ks167hwvWHdmOubWnn+DgqzXruHC9Yd2Y65taef4OCrNeu4cL1h3Zjrm1p5/g4KtmsuWvlYyNjMa1HKjUVkVXyVdyTRWp35J5zvh9p2r1fQ9Uy8XMLXRTmliyRQCDzxtK2bIy0/Xe1k+hN7v8Aj7SBtKuaMPVl7/Qk4SmKrsZufxLU2Gk4ioidKrIy0RMrnNj1hD4jPSQ+9CrR8zjU1hD4jPSQdCrQzjU1hD4jPSQdCrQzjU1hD4jPSQdCrQzjU1hD4jPSQdCrQzjU1hD4jPSQdCrQzjU1hD4jPSQdCrQzjU1hD4jPSQdCrQzjU1hD4jPSQdCrQzjVt2bOBLOkmxGLuki1qjkToqaqLLwHa3dvW/Zzhzrt26vWz7VeMb6xE6514vE6z5vG4tfuRtV4xvrETrji8TrPmbi1+5G1XjG+sROuOLxOs+ZuLX7kbVeMb6xE644vE6z5vm4tfuTHEzuoT/NvrETrnqMViZ98+b5Ni1H7DPknL8TK8VyMcqQ2oivcyPFnNe42dffkvmRekXMXet05zVPjL5TZtzOUR9Emqz/RETciJ0S7xUVVTVOcpkRERlD4eX0AAAAAAB7gJO1Q08bC/kQl4CM8TR3uOI7KruXY3ChAKv8A/Q30ZDYq8dn7HFdtSM8P84S8F2qp5oo20ZTiOrcj2NhshojmtaqxFdUq1MXvMQi7Itx/KqfX6nbHVT6IXTRol9vOZ2Bdq40aJfbzmdgA0aJfbzmdgA0aJfbzmdgA0aJfbzmdgA0aJfbzmdgA0aJfbzmdgA0aJfbzmdgA0aJfbzmdgA0aJfbzmdgA0aJfbzmdgA0aJfbzmdgA0aJfbzmdgB8WzRL7eczsAITL0SJZ4KziJzmdiBqZIhuZY0dHnW/56zlNEX/FNyJ3pL3O+pjtqX97iJy9Uehd4S30Lfe3SuSQAAAAAAADNYkqt0L8WGuD0X3E3ZsZ4qjv+0uGKn+qpdDaqJ5iPSFDV0RZNRFVVXuIid1T5MxEZyRGan5zuZl+y/I2lXshI9Hp8kqJFmiKiTcu5O6u6XnM/jNq0VfwpjOFlYwlUfymUDYs2rPYYius0W1oq0z/AKrF/wAZy+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/Ocr217tdPRj0PdGDopnOW2qzXeVCY+AAAAAAAAANnJiVZTgp9v9GqvuLDZcf66Pn9JRsX2M/vvXI2SkRWckRYeT0Rv1ntRfIk3fq1Cv2pcqow1Ux3eaThKYquxmrBjl0AAAAAAAAAAAAAAAAAAAAAAAAAAAAAbmR0nleD95/wDC4s9kRnio7pRcZ2Urga5TInOdPo1F6IjPasveVu1ozwtXy+sJWD7WFYMguQAAAAAAAAAAAAAAAAAAAAAAAAAAAADeyFvytD8Fa/kVPeW2xf8Ap+U/WEPHdl81vNWqEXnIn0Q770L+VCDtKM8LX++9Iwva0qoY1dgAAAAAAAAAAAAAAAAAAAAAAAAAAAAElm5vywn4URfzNT3lxsWP9Ez8PvCFj+zjv/8AVtNQqUdnCk8kRPKxcIiKRMfGeGr7pdsP2tKnmLXoAAAAAAAAAAAAAAAAAAAAAAAAAAAABLZsJPKi/hP9r2/Au9hx/ZXPwQMfP8YWs0iraGXUnkeN4Iblw3+4jYz/AJ7ndP0dbHaU96mGKXwAAAAAAAAAAAAAAAAAAAAAAAAAAAABNZqJO3RF6Iae13/he7D9qv5fdX7Q9VK0GhVjTyyk8jx/wYv7FOWIjO1VHwn6Pducq471IVd5hmgfJn0JgJgJgJgJgJgJgJgJgJgJgJgJgJgJgJgJgJgJgJgJgJgJgJgT2aKf3EZfsw09ri/2JHornu+6tx8+ysxfK5r5RbXk+KnTDemLVPNcZ0zD7T64UFqzaYSPU0T6AAAAAAAAAAAAAAAAAAAAAAAAAAAABYc0E+dGX8NMKviaPYkf11T8fsq8f7ULIXSA8Rm1QXJ0oqew+SOcQV/ot+6n6GEyy9DRPcwEwEwEwEwEwEwEwEwEwEwEwEwEwEwEwEwEwEwEwEwEwEwEwEwLNmen9GMv22pg2fvNJsWP6au/7Qq8f7cdywlwggHNIe6GidCInsMPcjKuY+MtDTOcQ9TPD6TATATATATATATATATATATATATATATATATATATATATATATATAtWZyf2MRfHf9bTT7Ij/P8AOVTju0+SfLRDAOaxPmxHJ0OcmDpGJvx/bX3z9V/b9iO55mcnsmAmAmAmAmAmAmAmAmAmAmAmAmAmAmAmAmAmAmAmAmAmAmAmBcM0E+jHL0xXftRPcanZUf5o+f1U+M7WU4WSKAc1tvzbdFToixU/2KYzFxlfr75X1mf66e5hmcHQmAmAmAmAmAmAmAmAmAmAmAmAmAmAmAmAmAmAmAmAmAmAmAmBds0U+hGr0vi+x6p7jVbLj/LT8/rKmxfaz++5NFgjAHNcrfNyrHTxsT2vVTH46MsTX3rzD9lS1aiK7FQCoBUAqAVAKgFQCoBUAqAVAKgFQCoBUAqAVAKgFQCoBUAqAVAKgL7moksgw/LFX/a412z4yw1HcpMV2tSXJjgAc2y+lGW46eMni1F95kdoxlia/l9IXWF7KloVENIKgFQCoBUAqAVAKgFQCoBUAqAVAKgFQCoBUAqAVAKgFQCoBUAqAVAdEzZbTkGD4W1YuVfebDBRlh6O6FHiO1q70oSnEA5vnSlGcEfysXGE0ym1IyxNXy+i5wnZQiqiAklQCoBUAqAVAKgFQCoBUAqAVAKgFQCoBUAqAVAKgFQCoBUAqAVAKj4Om5vNpyFZ/wAGGuLUU2mFjKxRHwj6KG92lXekDu5gHN88UpzhieFIa/kRPcZfa0f6PlH3W+C7JCzK1LJgJgJgJgJgJgJgJgJgJgJgJgJgJgJgJgJgJgJgJgJgJgJgFcfJ9Q6tkdtGSYCdEGEn5ENvajKimPgz9ftS3Do8tPKFsSyQpqBy/O7LLY2Va1WSKxrd/Sir8UKTaeEuXK4rojP0ZehY4O9RTTNNU5ITWrL7cSr4O/yT4Jm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DJAtqWl9MFUcq7t3cQ9UYC/VOXQmO95qxFqIz6UOvZFtyWizta36rWtwSRrIjKMlJM5pU+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//Z"/>
          <p:cNvSpPr>
            <a:spLocks noChangeAspect="1" noChangeArrowheads="1"/>
          </p:cNvSpPr>
          <p:nvPr/>
        </p:nvSpPr>
        <p:spPr bwMode="auto">
          <a:xfrm>
            <a:off x="612775" y="-1297287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4" descr="data:image/jpeg;base64,/9j/4AAQSkZJRgABAQAAAQABAAD/2wCEAAkGBxEHBhEQBxARDw0SEREPEA8ODRYQDg8PFhEiFhUSHxYYHTQsGCYmHxYTIzEtMSw3Ojo6GCA6Pz8wQygtMCsBCgoKDQ0OGxAQFi0dICI3Ny02LSs3Ky0tKysvListLSsrKy02NzctKystLS0tLS0rLSs3Ky0rLS0tOCsrLisvN//AABEIAOEA4QMBEQACEQEDEQH/xAAbAAEAAgMBAQAAAAAAAAAAAAAABQYDBAcCAf/EAEUQAAECAwMIAwsLBAMBAAAAAAABAgMREgRSkQUGFBUWIVOTUdLTMUFhY3GBkpShwdETIiVCYnJzorGysyMkMqPCw+EH/8QAGgEBAAMBAQEAAAAAAAAAAAAAAAQFBgMCAf/EADMRAQABAgMEBgoDAQEAAAAAAAABAgMEEVEFExRSEhUzcZGhITEyQWGBscHh8CIjJDTR/9oADAMBAAIRAxEAPwDuIAAAAAAAAAAAAAAAAAAAAAAAAAAAAAAAAAAAAAAAAAAAAAAAAAAAAAAAAAAAAAAAAAAAAAAAAAAAAAAAAAAAAAAAAAAAAAAAAAAAAAAAV7ObKSwXpChdE379yz7iLLzzTwoVG1MXNqIoon0ym4SxFedUq7pK3YfKb8Ci4m7qsdzRoaSt2Hym/AcTd1NzRoaSt2Hym/AcTd1NzRoaSt2Hym/AcTd1NzRoaSt2Hym/AcTd1NzRoaSt2Hym/AcTd1NzRoaSt2Hym/AcTd1NzRoaSt2Hym/AcTd1NzRols3spK23NhukjXzbJNzZ0qqLLvLulu6fIWmzMZXNzd1T60PF2KYo6ULaaBWgAAAAAAAAAAAAAAAAAAAeIsRIMJzom5rUVyr0IiTU+TMRGcvsRn6HO7Za1tVqc9/dcqr5PB5tyeZDGYm9N67Nc+9e2rfQoilhrODoVgKwFYCsBWArAVgZLPH+Rjtc3utc1ydE0WZ1sXJtXKa49zxco6dM06uh2S1NtcFHQl8qd9qy7imzt3KblPSpn0KKqmaZylmPbyAAAAABH2rKzILlSElapuVZo1iL0VL3fMikO/jrNn0VT6Xe3h66/U09eu4cL1h3ZkLrm1p5/h24Ks167hwvWHdmOubWnn+DgqzXruHC9Yd2Y65taef4OCrNeu4cL1h3Zjrm1p5/g4Ks167hwvWHdmOubWnn+DgqzXruHC9Yd2Y65taef4OCrNeu4cL1h3Zjrm1p5/g4KtmsuWvlYyNjMa1HKjUVkVXyVdyTRWp35J5zvh9p2r1fQ9Uy8XMLXRTmliyRQCDzxtK2bIy0/Xe1k+hN7v8Aj7SBtKuaMPVl7/Qk4SmKrsZufxLU2Gk4ioidKrIy0RMrnNj1hD4jPSQ+9CrR8zjU1hD4jPSQdCrQzjU1hD4jPSQdCrQzjU1hD4jPSQdCrQzjU1hD4jPSQdCrQzjU1hD4jPSQdCrQzjU1hD4jPSQdCrQzjU1hD4jPSQdCrQzjU1hD4jPSQdCrQzjVt2bOBLOkmxGLuki1qjkToqaqLLwHa3dvW/Zzhzrt26vWz7VeMb6xE6514vE6z5vG4tfuRtV4xvrETrji8TrPmbi1+5G1XjG+sROuOLxOs+ZuLX7kbVeMb6xE644vE6z5vm4tfuTHEzuoT/NvrETrnqMViZ98+b5Ni1H7DPknL8TK8VyMcqQ2oivcyPFnNe42dffkvmRekXMXet05zVPjL5TZtzOUR9Emqz/RETciJ0S7xUVVTVOcpkRERlD4eX0AAAAAAB7gJO1Q08bC/kQl4CM8TR3uOI7KruXY3ChAKv8A/Q30ZDYq8dn7HFdtSM8P84S8F2qp5oo20ZTiOrcj2NhshojmtaqxFdUq1MXvMQi7Itx/KqfX6nbHVT6IXTRol9vOZ2Bdq40aJfbzmdgA0aJfbzmdgA0aJfbzmdgA0aJfbzmdgA0aJfbzmdgA0aJfbzmdgA0aJfbzmdgA0aJfbzmdgA0aJfbzmdgA0aJfbzmdgA0aJfbzmdgA0aJfbzmdgB8WzRL7eczsAITL0SJZ4KziJzmdiBqZIhuZY0dHnW/56zlNEX/FNyJ3pL3O+pjtqX97iJy9Uehd4S30Lfe3SuSQAAAAAAADNYkqt0L8WGuD0X3E3ZsZ4qjv+0uGKn+qpdDaqJ5iPSFDV0RZNRFVVXuIid1T5MxEZyRGan5zuZl+y/I2lXshI9Hp8kqJFmiKiTcu5O6u6XnM/jNq0VfwpjOFlYwlUfymUDYs2rPYYius0W1oq0z/AKrF/wAZy+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/Ocr217tdPRj0PdGDopnOW2qzXeVCY+AAAAAAAAANnJiVZTgp9v9GqvuLDZcf66Pn9JRsX2M/vvXI2SkRWckRYeT0Rv1ntRfIk3fq1Cv2pcqow1Ux3eaThKYquxmrBjl0AAAAAAAAAAAAAAAAAAAAAAAAAAAAAbmR0nleD95/wDC4s9kRnio7pRcZ2Urga5TInOdPo1F6IjPasveVu1ozwtXy+sJWD7WFYMguQAAAAAAAAAAAAAAAAAAAAAAAAAAAADeyFvytD8Fa/kVPeW2xf8Ap+U/WEPHdl81vNWqEXnIn0Q770L+VCDtKM8LX++9Iwva0qoY1dgAAAAAAAAAAAAAAAAAAAAAAAAAAAAElm5vywn4URfzNT3lxsWP9Ez8PvCFj+zjv/8AVtNQqUdnCk8kRPKxcIiKRMfGeGr7pdsP2tKnmLXoAAAAAAAAAAAAAAAAAAAAAAAAAAAABLZsJPKi/hP9r2/Au9hx/ZXPwQMfP8YWs0iraGXUnkeN4Iblw3+4jYz/AJ7ndP0dbHaU96mGKXwAAAAAAAAAAAAAAAAAAAAAAAAAAAABNZqJO3RF6Iae13/he7D9qv5fdX7Q9VK0GhVjTyyk8jx/wYv7FOWIjO1VHwn6Pducq471IVd5hmgfJn0JgJgJgJgJgJgJgJgJgJgJgJgJgJgJgJgJgJgJgJgJgJgJgJgT2aKf3EZfsw09ri/2JHornu+6tx8+ysxfK5r5RbXk+KnTDemLVPNcZ0zD7T64UFqzaYSPU0T6AAAAAAAAAAAAAAAAAAAAAAAAAAAABYc0E+dGX8NMKviaPYkf11T8fsq8f7ULIXSA8Rm1QXJ0oqew+SOcQV/ot+6n6GEyy9DRPcwEwEwEwEwEwEwEwEwEwEwEwEwEwEwEwEwEwEwEwEwEwEwEwEwLNmen9GMv22pg2fvNJsWP6au/7Qq8f7cdywlwggHNIe6GidCInsMPcjKuY+MtDTOcQ9TPD6TATATATATATATATATATATATATATATATATATATATATATATATAtWZyf2MRfHf9bTT7Ij/P8AOVTju0+SfLRDAOaxPmxHJ0OcmDpGJvx/bX3z9V/b9iO55mcnsmAmAmAmAmAmAmAmAmAmAmAmAmAmAmAmAmAmAmAmAmAmAmAmBcM0E+jHL0xXftRPcanZUf5o+f1U+M7WU4WSKAc1tvzbdFToixU/2KYzFxlfr75X1mf66e5hmcHQmAmAmAmAmAmAmAmAmAmAmAmAmAmAmAmAmAmAmAmAmAmAmAmBds0U+hGr0vi+x6p7jVbLj/LT8/rKmxfaz++5NFgjAHNcrfNyrHTxsT2vVTH46MsTX3rzD9lS1aiK7FQCoBUAqAVAKgFQCoBUAqAVAKgFQCoBUAqAVAKgFQCoBUAqAVAKgL7moksgw/LFX/a412z4yw1HcpMV2tSXJjgAc2y+lGW46eMni1F95kdoxlia/l9IXWF7KloVENIKgFQCoBUAqAVAKgFQCoBUAqAVAKgFQCoBUAqAVAKgFQCoBUAqAVAdEzZbTkGD4W1YuVfebDBRlh6O6FHiO1q70oSnEA5vnSlGcEfysXGE0ym1IyxNXy+i5wnZQiqiAklQCoBUAqAVAKgFQCoBUAqAVAKgFQCoBUAqAVAKgFQCoBUAqAVAKj4Om5vNpyFZ/wAGGuLUU2mFjKxRHwj6KG92lXekDu5gHN88UpzhieFIa/kRPcZfa0f6PlH3W+C7JCzK1LJgJgJgJgJgJgJgJgJgJgJgJgJgJgJgJgJgJgJgJgJgJgJgFcfJ9Q6tkdtGSYCdEGEn5ENvajKimPgz9ftS3Do8tPKFsSyQpqBy/O7LLY2Va1WSKxrd/Sir8UKTaeEuXK4rojP0ZehY4O9RTTNNU5ITWrL7cSr4O/yT4Jm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DJAtqWl9MFUcq7t3cQ9UYC/VOXQmO95qxFqIz6UOvZFtyWizta36rWtwSRrIjKMlJM5pU+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//Z"/>
          <p:cNvSpPr>
            <a:spLocks noChangeAspect="1" noChangeArrowheads="1"/>
          </p:cNvSpPr>
          <p:nvPr/>
        </p:nvSpPr>
        <p:spPr bwMode="auto">
          <a:xfrm>
            <a:off x="307975" y="-163830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6" descr="data:image/jpeg;base64,/9j/4AAQSkZJRgABAQAAAQABAAD/2wCEAAkGBxEHBhEQBxARDw0SEREPEA8ODRYQDg8PFhEiFhUSHxYYHTQsGCYmHxYTIzEtMSw3Ojo6GCA6Pz8wQygtMCsBCgoKDQ0OGxAQFi0dICI3Ny02LSs3Ky0tKysvListLSsrKy02NzctKystLS0tLS0rLSs3Ky0rLS0tOCsrLisvN//AABEIAOEA4QMBEQACEQEDEQH/xAAbAAEAAgMBAQAAAAAAAAAAAAAABQYDBAcCAf/EAEUQAAECAwMIAwsLBAMBAAAAAAABAgMREgRSkQUGFBUWIVOTUdLTMUFhY3GBkpShwdETIiVCYnJzorGysyMkMqPCw+EH/8QAGgEBAAMBAQEAAAAAAAAAAAAAAAQFBgMCAf/EADMRAQABAgMEBgoDAQEAAAAAAAABAgMEEVEFExRSEhUzcZGhITEyQWGBscHh8CIjJDTR/9oADAMBAAIRAxEAPwDuIAAAAAAAAAAAAAAAAAAAAAAAAAAAAAAAAAAAAAAAAAAAAAAAAAAAAAAAAAAAAAAAAAAAAAAAAAAAAAAAAAAAAAAAAAAAAAAAAAAAAAAAV7ObKSwXpChdE379yz7iLLzzTwoVG1MXNqIoon0ym4SxFedUq7pK3YfKb8Ci4m7qsdzRoaSt2Hym/AcTd1NzRoaSt2Hym/AcTd1NzRoaSt2Hym/AcTd1NzRoaSt2Hym/AcTd1NzRoaSt2Hym/AcTd1NzRoaSt2Hym/AcTd1NzRoaSt2Hym/AcTd1NzRols3spK23NhukjXzbJNzZ0qqLLvLulu6fIWmzMZXNzd1T60PF2KYo6ULaaBWgAAAAAAAAAAAAAAAAAAAeIsRIMJzom5rUVyr0IiTU+TMRGcvsRn6HO7Za1tVqc9/dcqr5PB5tyeZDGYm9N67Nc+9e2rfQoilhrODoVgKwFYCsBWArAVgZLPH+Rjtc3utc1ydE0WZ1sXJtXKa49zxco6dM06uh2S1NtcFHQl8qd9qy7imzt3KblPSpn0KKqmaZylmPbyAAAAABH2rKzILlSElapuVZo1iL0VL3fMikO/jrNn0VT6Xe3h66/U09eu4cL1h3ZkLrm1p5/h24Ks167hwvWHdmOubWnn+DgqzXruHC9Yd2Y65taef4OCrNeu4cL1h3Zjrm1p5/g4Ks167hwvWHdmOubWnn+DgqzXruHC9Yd2Y65taef4OCrNeu4cL1h3Zjrm1p5/g4KtmsuWvlYyNjMa1HKjUVkVXyVdyTRWp35J5zvh9p2r1fQ9Uy8XMLXRTmliyRQCDzxtK2bIy0/Xe1k+hN7v8Aj7SBtKuaMPVl7/Qk4SmKrsZufxLU2Gk4ioidKrIy0RMrnNj1hD4jPSQ+9CrR8zjU1hD4jPSQdCrQzjU1hD4jPSQdCrQzjU1hD4jPSQdCrQzjU1hD4jPSQdCrQzjU1hD4jPSQdCrQzjU1hD4jPSQdCrQzjU1hD4jPSQdCrQzjU1hD4jPSQdCrQzjVt2bOBLOkmxGLuki1qjkToqaqLLwHa3dvW/Zzhzrt26vWz7VeMb6xE6514vE6z5vG4tfuRtV4xvrETrji8TrPmbi1+5G1XjG+sROuOLxOs+ZuLX7kbVeMb6xE644vE6z5vm4tfuTHEzuoT/NvrETrnqMViZ98+b5Ni1H7DPknL8TK8VyMcqQ2oivcyPFnNe42dffkvmRekXMXet05zVPjL5TZtzOUR9Emqz/RETciJ0S7xUVVTVOcpkRERlD4eX0AAAAAAB7gJO1Q08bC/kQl4CM8TR3uOI7KruXY3ChAKv8A/Q30ZDYq8dn7HFdtSM8P84S8F2qp5oo20ZTiOrcj2NhshojmtaqxFdUq1MXvMQi7Itx/KqfX6nbHVT6IXTRol9vOZ2Bdq40aJfbzmdgA0aJfbzmdgA0aJfbzmdgA0aJfbzmdgA0aJfbzmdgA0aJfbzmdgA0aJfbzmdgA0aJfbzmdgA0aJfbzmdgA0aJfbzmdgA0aJfbzmdgA0aJfbzmdgB8WzRL7eczsAITL0SJZ4KziJzmdiBqZIhuZY0dHnW/56zlNEX/FNyJ3pL3O+pjtqX97iJy9Uehd4S30Lfe3SuSQAAAAAAADNYkqt0L8WGuD0X3E3ZsZ4qjv+0uGKn+qpdDaqJ5iPSFDV0RZNRFVVXuIid1T5MxEZyRGan5zuZl+y/I2lXshI9Hp8kqJFmiKiTcu5O6u6XnM/jNq0VfwpjOFlYwlUfymUDYs2rPYYius0W1oq0z/AKrF/wAZy+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/Ocr217tdPRj0PdGDopnOW2qzXeVCY+AAAAAAAAANnJiVZTgp9v9GqvuLDZcf66Pn9JRsX2M/vvXI2SkRWckRYeT0Rv1ntRfIk3fq1Cv2pcqow1Ux3eaThKYquxmrBjl0AAAAAAAAAAAAAAAAAAAAAAAAAAAAAbmR0nleD95/wDC4s9kRnio7pRcZ2Urga5TInOdPo1F6IjPasveVu1ozwtXy+sJWD7WFYMguQAAAAAAAAAAAAAAAAAAAAAAAAAAAADeyFvytD8Fa/kVPeW2xf8Ap+U/WEPHdl81vNWqEXnIn0Q770L+VCDtKM8LX++9Iwva0qoY1dgAAAAAAAAAAAAAAAAAAAAAAAAAAAAElm5vywn4URfzNT3lxsWP9Ez8PvCFj+zjv/8AVtNQqUdnCk8kRPKxcIiKRMfGeGr7pdsP2tKnmLXoAAAAAAAAAAAAAAAAAAAAAAAAAAAABLZsJPKi/hP9r2/Au9hx/ZXPwQMfP8YWs0iraGXUnkeN4Iblw3+4jYz/AJ7ndP0dbHaU96mGKXwAAAAAAAAAAAAAAAAAAAAAAAAAAAABNZqJO3RF6Iae13/he7D9qv5fdX7Q9VK0GhVjTyyk8jx/wYv7FOWIjO1VHwn6Pducq471IVd5hmgfJn0JgJgJgJgJgJgJgJgJgJgJgJgJgJgJgJgJgJgJgJgJgJgJgJgT2aKf3EZfsw09ri/2JHornu+6tx8+ysxfK5r5RbXk+KnTDemLVPNcZ0zD7T64UFqzaYSPU0T6AAAAAAAAAAAAAAAAAAAAAAAAAAAABYc0E+dGX8NMKviaPYkf11T8fsq8f7ULIXSA8Rm1QXJ0oqew+SOcQV/ot+6n6GEyy9DRPcwEwEwEwEwEwEwEwEwEwEwEwEwEwEwEwEwEwEwEwEwEwEwEwEwLNmen9GMv22pg2fvNJsWP6au/7Qq8f7cdywlwggHNIe6GidCInsMPcjKuY+MtDTOcQ9TPD6TATATATATATATATATATATATATATATATATATATATATATATATAtWZyf2MRfHf9bTT7Ij/P8AOVTju0+SfLRDAOaxPmxHJ0OcmDpGJvx/bX3z9V/b9iO55mcnsmAmAmAmAmAmAmAmAmAmAmAmAmAmAmAmAmAmAmAmAmAmAmAmBcM0E+jHL0xXftRPcanZUf5o+f1U+M7WU4WSKAc1tvzbdFToixU/2KYzFxlfr75X1mf66e5hmcHQmAmAmAmAmAmAmAmAmAmAmAmAmAmAmAmAmAmAmAmAmAmAmAmBds0U+hGr0vi+x6p7jVbLj/LT8/rKmxfaz++5NFgjAHNcrfNyrHTxsT2vVTH46MsTX3rzD9lS1aiK7FQCoBUAqAVAKgFQCoBUAqAVAKgFQCoBUAqAVAKgFQCoBUAqAVAKgL7moksgw/LFX/a412z4yw1HcpMV2tSXJjgAc2y+lGW46eMni1F95kdoxlia/l9IXWF7KloVENIKgFQCoBUAqAVAKgFQCoBUAqAVAKgFQCoBUAqAVAKgFQCoBUAqAVAdEzZbTkGD4W1YuVfebDBRlh6O6FHiO1q70oSnEA5vnSlGcEfysXGE0ym1IyxNXy+i5wnZQiqiAklQCoBUAqAVAKgFQCoBUAqAVAKgFQCoBUAqAVAKgFQCoBUAqAVAKj4Om5vNpyFZ/wAGGuLUU2mFjKxRHwj6KG92lXekDu5gHN88UpzhieFIa/kRPcZfa0f6PlH3W+C7JCzK1LJgJgJgJgJgJgJgJgJgJgJgJgJgJgJgJgJgJgJgJgJgJgJgFcfJ9Q6tkdtGSYCdEGEn5ENvajKimPgz9ftS3Do8tPKFsSyQpqBy/O7LLY2Va1WSKxrd/Sir8UKTaeEuXK4rojP0ZehY4O9RTTNNU5ITWrL7cSr4O/yT4Jm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BrVl9uI4O/yT4G/tc0GtWX24jg7/JPgb+1zQa1ZfbiODv8AJPgb+1zQa1ZfbiODv8k+Bv7XNDJAtqWl9MFUcq7t3cQ9UYC/VOXQmO95qxFqIz6UOvZFtyWizta36rWtwSRrIjKMlJM5pU+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//Z"/>
          <p:cNvSpPr>
            <a:spLocks noChangeAspect="1" noChangeArrowheads="1"/>
          </p:cNvSpPr>
          <p:nvPr/>
        </p:nvSpPr>
        <p:spPr bwMode="auto">
          <a:xfrm>
            <a:off x="1654649" y="57189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4104" name="Picture 8" descr="https://cdn4.raiolanetworks.es/wp-content/uploads/helpdeskticket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307" y="977839"/>
            <a:ext cx="1523908" cy="152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http://www.megaicons.net/static/img/icons_sizes/51/832/512/free-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307" y="2481196"/>
            <a:ext cx="1406311" cy="140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://www.kidsandnits.com/iconos/rentabilida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858" y="3892801"/>
            <a:ext cx="1443207" cy="145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http://www.graphicsfuel.com/wp-content/uploads/2012/03/folder-icon-512x51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963" y="3854619"/>
            <a:ext cx="1532344" cy="153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http://icons.iconarchive.com/icons/sora-meliae/matrilineare/1024/Apps-libreoffice-main-icon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100" y="5348781"/>
            <a:ext cx="1507748" cy="150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ángulo 18"/>
          <p:cNvSpPr/>
          <p:nvPr/>
        </p:nvSpPr>
        <p:spPr>
          <a:xfrm>
            <a:off x="3415556" y="4300168"/>
            <a:ext cx="206819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T-Híbrida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9000618" y="4297625"/>
            <a:ext cx="272921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Rentabilidad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9019065" y="2834214"/>
            <a:ext cx="219002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Gratuidad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9499909" y="1416627"/>
            <a:ext cx="178767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Soporte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6151848" y="5779489"/>
            <a:ext cx="368492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P. Licenciamiento</a:t>
            </a:r>
            <a:endParaRPr lang="es-ES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290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pngimg.com/upload/cloud_PNG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671" y="3260218"/>
            <a:ext cx="6858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3203347" y="224135"/>
            <a:ext cx="65806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Matri</a:t>
            </a:r>
            <a:r>
              <a:rPr lang="es-ES" sz="5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z de Evaluación.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9" name="Imagen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212" y="1808095"/>
            <a:ext cx="4391445" cy="387091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641785"/>
              </p:ext>
            </p:extLst>
          </p:nvPr>
        </p:nvGraphicFramePr>
        <p:xfrm>
          <a:off x="6064020" y="1164539"/>
          <a:ext cx="5942450" cy="29077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91544"/>
                <a:gridCol w="464634"/>
                <a:gridCol w="3586272"/>
              </a:tblGrid>
              <a:tr h="13878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 dirty="0">
                          <a:effectLst/>
                        </a:rPr>
                        <a:t>Criterios Uso y Rendimiento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b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1387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Nombre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Nota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Comentario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b"/>
                </a:tc>
              </a:tr>
              <a:tr h="3863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Facilidad de traspaso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7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Es bastante sencillo traspasarse de un sistema tradicional a este, puesto que casi todos los programas te dan la opción de tener Azure de alguna manera u otra.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25561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Computación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7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Azure tiene buena computación, trabaja en el momento de una manera rápida y efectiva.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25561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Storage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6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En cuanto a la capacidad Azure tiene bastante capacidad por lo que puede almacenar grandes cosas de una manera fácil y además rápida.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5170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 dirty="0">
                          <a:effectLst/>
                        </a:rPr>
                        <a:t>APP </a:t>
                      </a:r>
                      <a:r>
                        <a:rPr lang="es-ES" sz="1000" dirty="0" err="1">
                          <a:effectLst/>
                        </a:rPr>
                        <a:t>Developer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5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Azure en cuanto a la creación de sistemas dentro de Azure, no es bastante fácil puesto que trata más de un almacenamiento que de una creación de sistemas nuevos, aunque sí que puede ayudar a la creación por ejemplo de páginas web.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25561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Containers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7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En este sentido Azure es bastante receptiva en cuanto a la creación de un entorno virtual dentro de él.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3863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Rendimiento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8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 err="1">
                          <a:effectLst/>
                        </a:rPr>
                        <a:t>Azure</a:t>
                      </a:r>
                      <a:r>
                        <a:rPr lang="es-ES" sz="900" dirty="0">
                          <a:effectLst/>
                        </a:rPr>
                        <a:t> tiene un gran rendimiento, por lo que puede soportar grandes pesos de documentos, imágenes, etc. Y a  su vez que se bastante rápido su utilización.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  <a:tr h="25561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Usabilidad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8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 err="1">
                          <a:effectLst/>
                        </a:rPr>
                        <a:t>Azure</a:t>
                      </a:r>
                      <a:r>
                        <a:rPr lang="es-ES" sz="900" dirty="0">
                          <a:effectLst/>
                        </a:rPr>
                        <a:t> es bastante intuitiva y puede usarse por cualquier tipo de usuario de una manera fácil y cómoda.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88" marR="41088" marT="0" marB="0" anchor="ctr"/>
                </a:tc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463925" y="2667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706071"/>
              </p:ext>
            </p:extLst>
          </p:nvPr>
        </p:nvGraphicFramePr>
        <p:xfrm>
          <a:off x="6060411" y="4128052"/>
          <a:ext cx="5950227" cy="25510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2905"/>
                <a:gridCol w="512016"/>
                <a:gridCol w="3895306"/>
              </a:tblGrid>
              <a:tr h="164724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 dirty="0">
                          <a:effectLst/>
                        </a:rPr>
                        <a:t>Criterios Abstractos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b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16472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Nombre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Nota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Comentario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b"/>
                </a:tc>
              </a:tr>
              <a:tr h="38615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Experiencia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7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tiene bastante experencia ya en el mercado, puesto que lleva siendo algunos años de los mejores sistemas en cuanto a servicios de la nube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3952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Clientes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7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cuenta con bastantes clientes y cada vez mas, pero no solo clientes jovenes sino clientes de todo tipo y edades, ademas los moviles estan haciendo que cada vez mas clientes cuenten con Azure.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38615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Limitaciones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6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tiene pocas limitaciones en su trabajo, es decir, en cuanto un servicio que proporciona una nube lo cumple a la perfeccion ademas va mas alla.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2635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Analisis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6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analiza de una manera normal lo que quiere el cliente, no siempre establece lo que el cliente quiere.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2635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Resultados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9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como se puede ver ha obtenido grandes resultados que han conseguido que este lider en el mercado.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2635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Actualizaciones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8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>
                          <a:effectLst/>
                        </a:rPr>
                        <a:t>Azure esta continuamente actualizando su sistema y a su vez mejorandolo dia a dia.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  <a:tr h="2635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Vision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000">
                          <a:effectLst/>
                        </a:rPr>
                        <a:t>8</a:t>
                      </a:r>
                      <a:endParaRPr lang="es-E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800" dirty="0" err="1">
                          <a:effectLst/>
                        </a:rPr>
                        <a:t>Azure</a:t>
                      </a:r>
                      <a:r>
                        <a:rPr lang="es-ES" sz="800" dirty="0">
                          <a:effectLst/>
                        </a:rPr>
                        <a:t> tiene una gran </a:t>
                      </a:r>
                      <a:r>
                        <a:rPr lang="es-ES" sz="800" dirty="0" err="1">
                          <a:effectLst/>
                        </a:rPr>
                        <a:t>vision</a:t>
                      </a:r>
                      <a:r>
                        <a:rPr lang="es-ES" sz="800" dirty="0">
                          <a:effectLst/>
                        </a:rPr>
                        <a:t> de la nube y estos servicios son el futuro por lo que se hablara mucho mas de </a:t>
                      </a:r>
                      <a:r>
                        <a:rPr lang="es-ES" sz="800" dirty="0" err="1">
                          <a:effectLst/>
                        </a:rPr>
                        <a:t>Azure</a:t>
                      </a:r>
                      <a:r>
                        <a:rPr lang="es-ES" sz="800" dirty="0">
                          <a:effectLst/>
                        </a:rPr>
                        <a:t> de lo que se hace ahora.</a:t>
                      </a:r>
                      <a:endParaRPr lang="es-E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376" marR="40376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93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pngimg.com/upload/cloud_PNG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671" y="3260218"/>
            <a:ext cx="6858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3688607" y="224135"/>
            <a:ext cx="56101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Recomendaciones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3088" name="Picture 16" descr="http://aqumainnova.com/wp-content/uploads/2015/02/open-sour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8607" y="926743"/>
            <a:ext cx="551497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blink.ucsd.edu/_images/technology-tab/aw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719" y="4084129"/>
            <a:ext cx="371475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02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2" descr="http://pngimg.com/upload/cloud_PNG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671" y="3260218"/>
            <a:ext cx="6858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20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82</TotalTime>
  <Words>428</Words>
  <Application>Microsoft Office PowerPoint</Application>
  <PresentationFormat>Panorámica</PresentationFormat>
  <Paragraphs>65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Corbel</vt:lpstr>
      <vt:lpstr>Times New Roman</vt:lpstr>
      <vt:lpstr>Parallax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| www.BNNT.es |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Buenache</dc:creator>
  <cp:lastModifiedBy>Juan Buenache</cp:lastModifiedBy>
  <cp:revision>7</cp:revision>
  <dcterms:created xsi:type="dcterms:W3CDTF">2016-04-12T09:22:29Z</dcterms:created>
  <dcterms:modified xsi:type="dcterms:W3CDTF">2016-04-12T10:44:30Z</dcterms:modified>
</cp:coreProperties>
</file>

<file path=docProps/thumbnail.jpeg>
</file>